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jpeg" ContentType="image/jpeg"/>
  <Override PartName="/ppt/media/image11.jpeg" ContentType="image/jpeg"/>
  <Override PartName="/ppt/media/image13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7.jpeg" ContentType="image/jpeg"/>
  <Override PartName="/ppt/media/image20.jpeg" ContentType="image/jpeg"/>
  <Override PartName="/ppt/media/image15.jpeg" ContentType="image/jpeg"/>
  <Override PartName="/ppt/media/image19.jpeg" ContentType="image/jpeg"/>
  <Override PartName="/ppt/media/image1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4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</a:t>
            </a:r>
            <a:r>
              <a:rPr b="0" lang="fr-FR" sz="4400" spc="-1" strike="noStrike">
                <a:latin typeface="Arial"/>
              </a:rPr>
              <a:t>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26C69C0A-A2AC-4B2E-9D79-25B08A574B32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0" y="360"/>
            <a:ext cx="1008000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2023-06-21T01:02:37Z</dcterms:created>
  <dc:creator/>
  <dc:description/>
  <dc:language>fr-FR</dc:language>
  <cp:lastModifiedBy/>
  <dcterms:modified xsi:type="dcterms:W3CDTF">2023-06-21T01:04:55Z</dcterms:modified>
  <cp:revision>1</cp:revision>
  <dc:subject/>
  <dc:title/>
</cp:coreProperties>
</file>