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7.jpeg" ContentType="image/jpeg"/>
  <Override PartName="/ppt/media/image34.jpeg" ContentType="image/jpeg"/>
  <Override PartName="/ppt/media/image28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media/image29.jpeg" ContentType="image/jpeg"/>
  <Override PartName="/ppt/media/image13.jpeg" ContentType="image/jpeg"/>
  <Override PartName="/ppt/media/image11.jpeg" ContentType="image/jpeg"/>
  <Override PartName="/ppt/media/image9.jpeg" ContentType="image/jpeg"/>
  <Override PartName="/ppt/media/image30.jpeg" ContentType="image/jpeg"/>
  <Override PartName="/ppt/media/image3.jpeg" ContentType="image/jpeg"/>
  <Override PartName="/ppt/media/image24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32.jpeg" ContentType="image/jpeg"/>
  <Override PartName="/ppt/media/image5.jpeg" ContentType="image/jpeg"/>
  <Override PartName="/ppt/media/image26.jpeg" ContentType="image/jpeg"/>
  <Override PartName="/ppt/media/image33.jpeg" ContentType="image/jpeg"/>
  <Override PartName="/ppt/media/image6.jpeg" ContentType="image/jpeg"/>
  <Override PartName="/ppt/media/image27.jpeg" ContentType="image/jpeg"/>
  <Override PartName="/ppt/media/image2.jpeg" ContentType="image/jpeg"/>
  <Override PartName="/ppt/media/image23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</a:t>
            </a:r>
            <a:r>
              <a:rPr b="0" lang="fr-FR" sz="4400" spc="-1" strike="noStrike">
                <a:latin typeface="Arial"/>
              </a:rPr>
              <a:t>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7857A2E-BAC4-42E8-9925-BF97FC656B3A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2023-10-14T22:04:57Z</dcterms:created>
  <dc:creator/>
  <dc:description/>
  <dc:language>fr-FR</dc:language>
  <cp:lastModifiedBy/>
  <dcterms:modified xsi:type="dcterms:W3CDTF">2023-10-14T22:06:41Z</dcterms:modified>
  <cp:revision>1</cp:revision>
  <dc:subject/>
  <dc:title/>
</cp:coreProperties>
</file>