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13.jpeg" ContentType="image/jpeg"/>
  <Override PartName="/ppt/media/image8.jpeg" ContentType="image/jpeg"/>
  <Override PartName="/ppt/media/image10.jpeg" ContentType="image/jpeg"/>
  <Override PartName="/ppt/media/image12.jpeg" ContentType="image/jpeg"/>
  <Override PartName="/ppt/media/image7.jpeg" ContentType="image/jpeg"/>
  <Override PartName="/ppt/media/image11.jpeg" ContentType="image/jpeg"/>
  <Override PartName="/ppt/media/image9.jpeg" ContentType="image/jpeg"/>
  <Override PartName="/ppt/media/image6.jpeg" ContentType="image/jpeg"/>
  <Override PartName="/ppt/media/image5.jpeg" ContentType="image/jpeg"/>
  <Override PartName="/ppt/media/image23.jpeg" ContentType="image/jpeg"/>
  <Override PartName="/ppt/media/image18.jpeg" ContentType="image/jpeg"/>
  <Override PartName="/ppt/media/image21.jpeg" ContentType="image/jpeg"/>
  <Override PartName="/ppt/media/image16.jpeg" ContentType="image/jpeg"/>
  <Override PartName="/ppt/media/image20.jpeg" ContentType="image/jpeg"/>
  <Override PartName="/ppt/media/image15.jpeg" ContentType="image/jpeg"/>
  <Override PartName="/ppt/media/image19.jpeg" ContentType="image/jpeg"/>
  <Override PartName="/ppt/media/image17.jpeg" ContentType="image/jpeg"/>
  <Override PartName="/ppt/media/image1.jpeg" ContentType="image/jpeg"/>
  <Override PartName="/ppt/media/image22.jpeg" ContentType="image/jpeg"/>
  <Override PartName="/ppt/media/image14.jpeg" ContentType="image/jpeg"/>
  <Override PartName="/ppt/media/image4.jpeg" ContentType="image/jpeg"/>
  <Override PartName="/ppt/media/image2.png" ContentType="image/png"/>
  <Override PartName="/ppt/media/image3.jpeg" ContentType="image/jpeg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19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</a:t>
            </a:r>
            <a:r>
              <a:rPr b="0" lang="fr-FR" sz="4400" spc="-1" strike="noStrike">
                <a:latin typeface="Arial"/>
              </a:rPr>
              <a:t>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9093C576-48AB-496A-8DA2-C4E014A34F4D}" type="slidenum">
              <a:rPr b="0" lang="fr-FR" sz="1400" spc="-1" strike="noStrike">
                <a:latin typeface="Times New Roman"/>
              </a:rPr>
              <a:t>&lt;numéro&gt;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body"/>
          </p:nvPr>
        </p:nvSpPr>
        <p:spPr>
          <a:xfrm>
            <a:off x="1665720" y="5032440"/>
            <a:ext cx="6747840" cy="267840"/>
          </a:xfrm>
          <a:prstGeom prst="rect">
            <a:avLst/>
          </a:prstGeom>
        </p:spPr>
        <p:txBody>
          <a:bodyPr lIns="71280" rIns="71280" tIns="71280" bIns="7128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fr-FR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Auteur et date</a:t>
            </a:r>
            <a:endParaRPr b="0" lang="fr-FR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title"/>
          </p:nvPr>
        </p:nvSpPr>
        <p:spPr>
          <a:xfrm>
            <a:off x="1665720" y="1077840"/>
            <a:ext cx="6748560" cy="1919160"/>
          </a:xfrm>
          <a:prstGeom prst="rect">
            <a:avLst/>
          </a:prstGeom>
        </p:spPr>
        <p:txBody>
          <a:bodyPr lIns="71280" rIns="71280" tIns="71280" bIns="71280" anchor="b">
            <a:no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fr-FR" sz="11400" spc="-228" strike="noStrike">
                <a:solidFill>
                  <a:srgbClr val="000000"/>
                </a:solidFill>
                <a:latin typeface="Helvetica Neue"/>
                <a:ea typeface="Helvetica Neue"/>
              </a:rPr>
              <a:t>Titre de la présentation</a:t>
            </a:r>
            <a:endParaRPr b="0" lang="fr-FR" sz="11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1665720" y="2967840"/>
            <a:ext cx="6747840" cy="846360"/>
          </a:xfrm>
          <a:prstGeom prst="rect">
            <a:avLst/>
          </a:prstGeom>
        </p:spPr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fr-FR" sz="5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Sous-titre de la présentation</a:t>
            </a:r>
            <a:endParaRPr b="0" lang="fr-FR" sz="5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5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5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5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5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4955040" y="5355000"/>
            <a:ext cx="169200" cy="171720"/>
          </a:xfrm>
          <a:prstGeom prst="rect">
            <a:avLst/>
          </a:prstGeom>
        </p:spPr>
        <p:txBody>
          <a:bodyPr lIns="71280" rIns="71280" tIns="71280" bIns="7128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>
            <a:off x="360" y="-864000"/>
            <a:ext cx="10080000" cy="5669280"/>
          </a:xfrm>
          <a:prstGeom prst="rect">
            <a:avLst/>
          </a:prstGeom>
          <a:ln>
            <a:noFill/>
          </a:ln>
        </p:spPr>
      </p:pic>
      <p:pic>
        <p:nvPicPr>
          <p:cNvPr id="82" name="" descr=""/>
          <p:cNvPicPr/>
          <p:nvPr/>
        </p:nvPicPr>
        <p:blipFill>
          <a:blip r:embed="rId2"/>
          <a:stretch/>
        </p:blipFill>
        <p:spPr>
          <a:xfrm>
            <a:off x="360" y="3831120"/>
            <a:ext cx="10079640" cy="1838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FHU_Plan&amp; Go_Discusssion 16.9.jpg" descr="FHU_Plan&amp; Go_Discusssion 16.9.jpg"/>
          <p:cNvPicPr/>
          <p:nvPr/>
        </p:nvPicPr>
        <p:blipFill>
          <a:blip r:embed="rId1"/>
          <a:stretch/>
        </p:blipFill>
        <p:spPr>
          <a:xfrm>
            <a:off x="-720" y="-5760"/>
            <a:ext cx="10106280" cy="56818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2023-12-12T11:10:00Z</dcterms:created>
  <dc:creator/>
  <dc:description/>
  <dc:language>fr-FR</dc:language>
  <cp:lastModifiedBy/>
  <dcterms:modified xsi:type="dcterms:W3CDTF">2023-12-12T11:11:53Z</dcterms:modified>
  <cp:revision>1</cp:revision>
  <dc:subject/>
  <dc:title/>
</cp:coreProperties>
</file>