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10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éditer le format du </a:t>
            </a:r>
            <a:r>
              <a:rPr b="0" lang="fr-FR" sz="4400" spc="-1" strike="noStrike">
                <a:latin typeface="Arial"/>
              </a:rPr>
              <a:t>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077DE51E-96C5-4597-85D7-99ADD86972E1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2023-06-18T19:53:08Z</dcterms:created>
  <dc:creator/>
  <dc:description/>
  <dc:language>fr-FR</dc:language>
  <cp:lastModifiedBy/>
  <dcterms:modified xsi:type="dcterms:W3CDTF">2023-06-18T19:55:45Z</dcterms:modified>
  <cp:revision>1</cp:revision>
  <dc:subject/>
  <dc:title/>
</cp:coreProperties>
</file>