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26.jpeg" ContentType="image/jpeg"/>
  <Override PartName="/ppt/media/image4.jpeg" ContentType="image/jpeg"/>
  <Override PartName="/ppt/media/image25.jpeg" ContentType="image/jpeg"/>
  <Override PartName="/ppt/media/image21.jpeg" ContentType="image/jpeg"/>
  <Override PartName="/ppt/media/image16.jpeg" ContentType="image/jpeg"/>
  <Override PartName="/ppt/media/image20.jpeg" ContentType="image/jpeg"/>
  <Override PartName="/ppt/media/image15.jpeg" ContentType="image/jpeg"/>
  <Override PartName="/ppt/media/image19.jpeg" ContentType="image/jpeg"/>
  <Override PartName="/ppt/media/image3.jpeg" ContentType="image/jpeg"/>
  <Override PartName="/ppt/media/image24.jpeg" ContentType="image/jpeg"/>
  <Override PartName="/ppt/media/image18.jpeg" ContentType="image/jpeg"/>
  <Override PartName="/ppt/media/image17.jpeg" ContentType="image/jpeg"/>
  <Override PartName="/ppt/media/image1.jpeg" ContentType="image/jpeg"/>
  <Override PartName="/ppt/media/image22.jpeg" ContentType="image/jpeg"/>
  <Override PartName="/ppt/media/image14.jpeg" ContentType="image/jpeg"/>
  <Override PartName="/ppt/media/image23.jpeg" ContentType="image/jpeg"/>
  <Override PartName="/ppt/media/image2.jpeg" ContentType="image/jpe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</a:t>
            </a:r>
            <a:r>
              <a:rPr b="0" lang="fr-FR" sz="4400" spc="-1" strike="noStrike">
                <a:latin typeface="Arial"/>
              </a:rPr>
              <a:t>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9E9E63E-104C-422F-95BB-D65553FEF447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2024-02-16T17:53:50Z</dcterms:created>
  <dc:creator/>
  <dc:description/>
  <dc:language>fr-FR</dc:language>
  <cp:lastModifiedBy/>
  <dcterms:modified xsi:type="dcterms:W3CDTF">2024-02-16T17:55:19Z</dcterms:modified>
  <cp:revision>1</cp:revision>
  <dc:subject/>
  <dc:title/>
</cp:coreProperties>
</file>